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FFDE-5A8A-4C82-8634-AEB5CF6EBB2B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5986-F57D-4337-BB61-EB6ED831C2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376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FFDE-5A8A-4C82-8634-AEB5CF6EBB2B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5986-F57D-4337-BB61-EB6ED831C2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933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FFDE-5A8A-4C82-8634-AEB5CF6EBB2B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5986-F57D-4337-BB61-EB6ED831C2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856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FFDE-5A8A-4C82-8634-AEB5CF6EBB2B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5986-F57D-4337-BB61-EB6ED831C2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283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FFDE-5A8A-4C82-8634-AEB5CF6EBB2B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5986-F57D-4337-BB61-EB6ED831C2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673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FFDE-5A8A-4C82-8634-AEB5CF6EBB2B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5986-F57D-4337-BB61-EB6ED831C2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932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FFDE-5A8A-4C82-8634-AEB5CF6EBB2B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5986-F57D-4337-BB61-EB6ED831C2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200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FFDE-5A8A-4C82-8634-AEB5CF6EBB2B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5986-F57D-4337-BB61-EB6ED831C2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676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FFDE-5A8A-4C82-8634-AEB5CF6EBB2B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5986-F57D-4337-BB61-EB6ED831C2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983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FFDE-5A8A-4C82-8634-AEB5CF6EBB2B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5986-F57D-4337-BB61-EB6ED831C2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292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FFDE-5A8A-4C82-8634-AEB5CF6EBB2B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5986-F57D-4337-BB61-EB6ED831C2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63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8FFDE-5A8A-4C82-8634-AEB5CF6EBB2B}" type="datetimeFigureOut">
              <a:rPr lang="nl-BE" smtClean="0"/>
              <a:t>26/10/2017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5986-F57D-4337-BB61-EB6ED831C2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716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De kruisweg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Jezus’ lijdensverhaal</a:t>
            </a:r>
          </a:p>
          <a:p>
            <a:r>
              <a:rPr lang="nl-BE" sz="2800" dirty="0" smtClean="0"/>
              <a:t>(BLO Hagewinde Lokeren)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11913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9. Jezus valt voor de derde maal.</a:t>
            </a:r>
            <a:endParaRPr lang="nl-BE" dirty="0"/>
          </a:p>
        </p:txBody>
      </p:sp>
      <p:pic>
        <p:nvPicPr>
          <p:cNvPr id="5" name="Picture 9" descr="Vincentini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22" y="1600200"/>
            <a:ext cx="30319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agewinde 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4835"/>
            <a:ext cx="4038600" cy="287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87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10. Jezus wordt van zijn kleren beroofd.</a:t>
            </a:r>
            <a:endParaRPr lang="nl-BE" dirty="0"/>
          </a:p>
        </p:txBody>
      </p:sp>
      <p:pic>
        <p:nvPicPr>
          <p:cNvPr id="5" name="Picture 9" descr="Vincentini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46" y="1600200"/>
            <a:ext cx="30517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agewind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7969"/>
            <a:ext cx="4038600" cy="29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14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11. Jezus wordt aan het kruis genageld.</a:t>
            </a:r>
            <a:endParaRPr lang="nl-BE" dirty="0"/>
          </a:p>
        </p:txBody>
      </p:sp>
      <p:pic>
        <p:nvPicPr>
          <p:cNvPr id="5" name="Picture 9" descr="Vincentini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89" y="1600200"/>
            <a:ext cx="302222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agewind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9334"/>
            <a:ext cx="4038600" cy="298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940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12. Jezus sterft aan het kruis.</a:t>
            </a:r>
            <a:endParaRPr lang="nl-BE" dirty="0"/>
          </a:p>
        </p:txBody>
      </p:sp>
      <p:pic>
        <p:nvPicPr>
          <p:cNvPr id="5" name="Picture 9" descr="Vincentini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17" y="1600200"/>
            <a:ext cx="29853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agewind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548"/>
            <a:ext cx="4038600" cy="284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48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13. Jezus wordt van het kruis afgenomen.</a:t>
            </a:r>
            <a:endParaRPr lang="nl-BE" dirty="0"/>
          </a:p>
        </p:txBody>
      </p:sp>
      <p:pic>
        <p:nvPicPr>
          <p:cNvPr id="5" name="Picture 9" descr="Vincentini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80" y="1600200"/>
            <a:ext cx="30148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agewind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5698"/>
            <a:ext cx="4038600" cy="27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298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14. Jezus wordt in het graf gelegd.</a:t>
            </a:r>
            <a:endParaRPr lang="nl-BE" dirty="0"/>
          </a:p>
        </p:txBody>
      </p:sp>
      <p:pic>
        <p:nvPicPr>
          <p:cNvPr id="5" name="Picture 9" descr="Vincentini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42" y="1600200"/>
            <a:ext cx="31125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agewind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3616"/>
            <a:ext cx="4038600" cy="287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574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graf is leeg.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Jezus leeft!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PASEN</a:t>
            </a:r>
            <a:endParaRPr lang="nl-BE" dirty="0"/>
          </a:p>
        </p:txBody>
      </p:sp>
      <p:pic>
        <p:nvPicPr>
          <p:cNvPr id="5" name="Picture 4" descr="Hagewind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3616"/>
            <a:ext cx="4038600" cy="287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24626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98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1. Jezus wordt ter dood veroordeeld.</a:t>
            </a:r>
            <a:endParaRPr lang="nl-BE" dirty="0"/>
          </a:p>
        </p:txBody>
      </p:sp>
      <p:pic>
        <p:nvPicPr>
          <p:cNvPr id="5" name="Picture 14" descr="Vincentini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69" y="1600200"/>
            <a:ext cx="303706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agewinde 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5291"/>
            <a:ext cx="4038600" cy="291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3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2. Jezus neemt het kruis op zijn schouders.</a:t>
            </a:r>
            <a:endParaRPr lang="nl-BE" dirty="0"/>
          </a:p>
        </p:txBody>
      </p:sp>
      <p:pic>
        <p:nvPicPr>
          <p:cNvPr id="5" name="Picture 11" descr="Vincentini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589" y="1600200"/>
            <a:ext cx="30738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agewinde 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14087"/>
            <a:ext cx="4038600" cy="289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42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3. Jezus valt voor de eerste maal onder het kruis.</a:t>
            </a:r>
            <a:endParaRPr lang="nl-BE" dirty="0"/>
          </a:p>
        </p:txBody>
      </p:sp>
      <p:pic>
        <p:nvPicPr>
          <p:cNvPr id="5" name="Picture 4" descr="Hagewinde 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15546"/>
            <a:ext cx="4038600" cy="28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Vincentini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69" y="1600200"/>
            <a:ext cx="303706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97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4. Jezus ontmoet zijn moeder.</a:t>
            </a:r>
            <a:endParaRPr lang="nl-BE" dirty="0"/>
          </a:p>
        </p:txBody>
      </p:sp>
      <p:pic>
        <p:nvPicPr>
          <p:cNvPr id="5" name="Picture 4" descr="Hagewinde 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0950"/>
            <a:ext cx="4038600" cy="28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Vincentini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37" y="1600200"/>
            <a:ext cx="30539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53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5. Simon van </a:t>
            </a:r>
            <a:r>
              <a:rPr lang="nl-BE" dirty="0" err="1" smtClean="0"/>
              <a:t>Cyrene</a:t>
            </a:r>
            <a:r>
              <a:rPr lang="nl-BE" dirty="0" smtClean="0"/>
              <a:t> helpt het kruis te dragen.</a:t>
            </a:r>
            <a:endParaRPr lang="nl-BE" dirty="0"/>
          </a:p>
        </p:txBody>
      </p:sp>
      <p:pic>
        <p:nvPicPr>
          <p:cNvPr id="5" name="Picture 11" descr="Vincentini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82" y="1600200"/>
            <a:ext cx="304703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agewinde 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4991"/>
            <a:ext cx="4038600" cy="293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04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6. Veronica droogt het aangezicht van Jezus af.</a:t>
            </a:r>
            <a:endParaRPr lang="nl-BE" dirty="0"/>
          </a:p>
        </p:txBody>
      </p:sp>
      <p:pic>
        <p:nvPicPr>
          <p:cNvPr id="5" name="Picture 9" descr="Vincentini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46" y="1600200"/>
            <a:ext cx="30517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agewinde 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8520"/>
            <a:ext cx="4038600" cy="300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83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7. Jezus valt voor de tweede maal.</a:t>
            </a:r>
            <a:endParaRPr lang="nl-BE" dirty="0"/>
          </a:p>
        </p:txBody>
      </p:sp>
      <p:pic>
        <p:nvPicPr>
          <p:cNvPr id="5" name="Picture 9" descr="Vincentini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40" y="1600200"/>
            <a:ext cx="30621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agewinde 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9423"/>
            <a:ext cx="4038600" cy="298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61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8. Jezus troost de wenende vrouwen.</a:t>
            </a:r>
            <a:endParaRPr lang="nl-BE" dirty="0"/>
          </a:p>
        </p:txBody>
      </p:sp>
      <p:pic>
        <p:nvPicPr>
          <p:cNvPr id="5" name="Picture 9" descr="Vincentini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22" y="1600200"/>
            <a:ext cx="29881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agewinde 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18999"/>
            <a:ext cx="4038600" cy="288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3268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146</Words>
  <Application>Microsoft Office PowerPoint</Application>
  <PresentationFormat>Diavoorstelling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De kruisweg</vt:lpstr>
      <vt:lpstr>1. Jezus wordt ter dood veroordeeld.</vt:lpstr>
      <vt:lpstr>2. Jezus neemt het kruis op zijn schouders.</vt:lpstr>
      <vt:lpstr>3. Jezus valt voor de eerste maal onder het kruis.</vt:lpstr>
      <vt:lpstr>4. Jezus ontmoet zijn moeder.</vt:lpstr>
      <vt:lpstr>5. Simon van Cyrene helpt het kruis te dragen.</vt:lpstr>
      <vt:lpstr>6. Veronica droogt het aangezicht van Jezus af.</vt:lpstr>
      <vt:lpstr>7. Jezus valt voor de tweede maal.</vt:lpstr>
      <vt:lpstr>8. Jezus troost de wenende vrouwen.</vt:lpstr>
      <vt:lpstr>9. Jezus valt voor de derde maal.</vt:lpstr>
      <vt:lpstr>10. Jezus wordt van zijn kleren beroofd.</vt:lpstr>
      <vt:lpstr>11. Jezus wordt aan het kruis genageld.</vt:lpstr>
      <vt:lpstr>12. Jezus sterft aan het kruis.</vt:lpstr>
      <vt:lpstr>13. Jezus wordt van het kruis afgenomen.</vt:lpstr>
      <vt:lpstr>14. Jezus wordt in het graf gelegd.</vt:lpstr>
      <vt:lpstr>Het graf is leeg.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kruisweg</dc:title>
  <dc:creator>Sara</dc:creator>
  <cp:lastModifiedBy>Kaatje De Meester</cp:lastModifiedBy>
  <cp:revision>3</cp:revision>
  <dcterms:created xsi:type="dcterms:W3CDTF">2017-10-12T19:37:11Z</dcterms:created>
  <dcterms:modified xsi:type="dcterms:W3CDTF">2017-10-26T13:45:04Z</dcterms:modified>
</cp:coreProperties>
</file>